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63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4" r:id="rId12"/>
    <p:sldId id="275" r:id="rId13"/>
    <p:sldId id="276" r:id="rId14"/>
    <p:sldId id="277" r:id="rId15"/>
    <p:sldId id="278" r:id="rId16"/>
    <p:sldId id="279" r:id="rId17"/>
    <p:sldId id="265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90" r:id="rId27"/>
    <p:sldId id="291" r:id="rId28"/>
    <p:sldId id="292" r:id="rId29"/>
    <p:sldId id="293" r:id="rId30"/>
    <p:sldId id="294" r:id="rId31"/>
    <p:sldId id="295" r:id="rId32"/>
    <p:sldId id="266" r:id="rId33"/>
    <p:sldId id="289" r:id="rId34"/>
    <p:sldId id="258" r:id="rId35"/>
    <p:sldId id="296" r:id="rId36"/>
    <p:sldId id="297" r:id="rId37"/>
    <p:sldId id="298" r:id="rId38"/>
    <p:sldId id="299" r:id="rId39"/>
    <p:sldId id="300" r:id="rId40"/>
    <p:sldId id="259" r:id="rId41"/>
    <p:sldId id="301" r:id="rId42"/>
    <p:sldId id="303" r:id="rId43"/>
    <p:sldId id="302" r:id="rId44"/>
    <p:sldId id="304" r:id="rId45"/>
    <p:sldId id="305" r:id="rId46"/>
    <p:sldId id="306" r:id="rId47"/>
    <p:sldId id="307" r:id="rId48"/>
    <p:sldId id="30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B1E8A-BABA-4112-9049-822657EE98ED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69BB2-70AE-48BA-AE2D-7310B21E2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3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869BB2-70AE-48BA-AE2D-7310B21E25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9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FA947-988F-7AE7-7053-0D5535B50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616CCC-0EBE-9A70-CF64-D7D4CB2F9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1D20B-3CDD-7A78-26FC-F387632D8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6286E-9F10-B277-E08D-42F04C73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FF70B-90E7-EAD9-6C4E-C73FB5689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1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61A77-7CEB-ECE6-D5DA-12784564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C072A-7637-0C28-8368-38A5A9907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DBE11-C3DA-16AF-F591-B505E5246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50F42-518E-27AD-CF90-A446C320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C8E90-BD2D-B589-9D10-5A022F03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0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BB8809-447B-8E48-CB59-A61038E188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74CAE8-833E-D162-9529-23F139904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B0FB9-FD8D-B4DC-2831-2AB066BB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AB093-0516-AFD7-3CBA-DF82CE09A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555D7-CA13-FCC9-8181-8FBFEE04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2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A53BC-1EBD-0304-BB8E-B9BA7EAB7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24562-A7E4-906C-50C2-C0B7356C8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0AEC4-5181-3E93-199C-386B483F6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0B6BA-B897-5B11-B49F-B21222BFE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A9C8C-086F-C027-F029-C7DF7B585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5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0DAE7-17E4-663A-3792-09C171FF0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09EA9-284F-94C1-FC00-DB56CFAE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8BED9-3194-AFC2-858B-5F1F0A2E7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ED3EF-1732-72C0-F4DE-7FB11E1D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876DC-CD3D-6525-69CA-3CA80F6F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675F-E938-4F41-CA09-1771DA4E0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A261F-FE30-CE5A-05E8-391A18A91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ED07F-A2BB-3F60-3C94-7ACF93930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DA123-93B0-F2CC-B282-526322F40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51806-1E45-26A3-8DD4-49334588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3C7D6-452D-B58A-F8F0-AB7C8FE2D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1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9216-A94D-6F1F-D877-E7A4C3D1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0B881-485A-0E0E-4EBA-8A86CF4E5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7A8BB-EE76-6882-676C-3EA49122D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D92916-D5BE-689B-81F7-20F104186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D73A8-3762-E793-D1AE-9B4565C1F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93326B-0C00-85DF-CAA7-A924EB06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449C56-4648-F0AA-8DDA-ABFE5989D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77807-DFF3-1232-3912-C89E3C76A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5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D4EB4-5353-ECDB-8BA3-FD951AD8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3DC9F7-D9A9-B84B-E937-85E5F38A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08CB2E-E7F7-32BB-3235-1D12CEFA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88AE7-8F36-04AD-EC6F-9FB9CA07B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6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8A4DCA-6E9C-4CB2-4EB0-45E0C16F6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8FF0E3-EF45-2CA3-F1E7-7DEE0E87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238BD-7181-823E-E2B9-57FE373C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7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9CB1B-489D-1F7B-D7CC-8C807FCC2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4EA08-BD9E-3839-A08B-BD16B6675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3EEAD-E0F0-4417-51B0-A059C079A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1FADC-B1CD-2878-FC48-13C3D7204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37CA7-119C-CF13-DD19-BB630A4A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6F8F-F1A5-2E51-9492-CBFD47554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3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454CD-086F-CDC5-634D-C245F79B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6CEA12-1A30-174C-B223-5A77B06A7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F0304-BFF5-F363-F451-EFEE82B17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8A2F3-AB57-8C2B-F79D-89FEC227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888EC-C68C-DEC6-BA4E-77152CEA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5BA6A-771E-7F55-47A8-33467817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7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B2405-944A-7DEC-BAF1-3B82A6E5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B4EEF-C715-F409-00F1-538B2B3CC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A924A-571B-BCEB-2B95-20D44018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EDECD-3DA2-47C4-84DC-B5622FD8DAE2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7AFA-2DE9-2A4A-F33D-2E8C3137F2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0B074-B9D3-E201-3C45-5A7620F35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BB423-0BF5-484B-8935-329391020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0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67DAA67-4779-1785-479A-B0779B2CC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1084" y="1518099"/>
            <a:ext cx="7629832" cy="691690"/>
          </a:xfrm>
        </p:spPr>
        <p:txBody>
          <a:bodyPr/>
          <a:lstStyle/>
          <a:p>
            <a:r>
              <a:rPr lang="en-US" dirty="0"/>
              <a:t>Login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AAB07-D95E-8FCB-8DB7-541A8701B72D}"/>
              </a:ext>
            </a:extLst>
          </p:cNvPr>
          <p:cNvSpPr/>
          <p:nvPr/>
        </p:nvSpPr>
        <p:spPr>
          <a:xfrm>
            <a:off x="4011569" y="2131141"/>
            <a:ext cx="4247535" cy="5235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CF7343-C074-0091-E5E7-81A52F7B1B2C}"/>
              </a:ext>
            </a:extLst>
          </p:cNvPr>
          <p:cNvSpPr/>
          <p:nvPr/>
        </p:nvSpPr>
        <p:spPr>
          <a:xfrm>
            <a:off x="4011569" y="3111423"/>
            <a:ext cx="4247535" cy="5235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B19D927-B51A-F38B-3257-0492C14746EE}"/>
              </a:ext>
            </a:extLst>
          </p:cNvPr>
          <p:cNvSpPr txBox="1">
            <a:spLocks/>
          </p:cNvSpPr>
          <p:nvPr/>
        </p:nvSpPr>
        <p:spPr>
          <a:xfrm>
            <a:off x="4547426" y="2234380"/>
            <a:ext cx="3549445" cy="31709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Enter User Name  (admin, teacher, student)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C8DD3E1-20C8-57E1-9030-CBA47E2FEB37}"/>
              </a:ext>
            </a:extLst>
          </p:cNvPr>
          <p:cNvSpPr txBox="1">
            <a:spLocks/>
          </p:cNvSpPr>
          <p:nvPr/>
        </p:nvSpPr>
        <p:spPr>
          <a:xfrm>
            <a:off x="4547425" y="3214662"/>
            <a:ext cx="3549445" cy="31709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Enter Password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8186769-9F2C-05BA-1B35-58AA03F009BE}"/>
              </a:ext>
            </a:extLst>
          </p:cNvPr>
          <p:cNvSpPr/>
          <p:nvPr/>
        </p:nvSpPr>
        <p:spPr>
          <a:xfrm>
            <a:off x="4011569" y="4051631"/>
            <a:ext cx="4247535" cy="5235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90F5E4-F34E-E40E-02F8-1CAEA07CFB69}"/>
              </a:ext>
            </a:extLst>
          </p:cNvPr>
          <p:cNvSpPr txBox="1">
            <a:spLocks/>
          </p:cNvSpPr>
          <p:nvPr/>
        </p:nvSpPr>
        <p:spPr>
          <a:xfrm>
            <a:off x="5474117" y="4064780"/>
            <a:ext cx="1322438" cy="4972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LOGIN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D6405B5-9A2D-0970-8310-5E75865374C1}"/>
              </a:ext>
            </a:extLst>
          </p:cNvPr>
          <p:cNvSpPr txBox="1">
            <a:spLocks/>
          </p:cNvSpPr>
          <p:nvPr/>
        </p:nvSpPr>
        <p:spPr>
          <a:xfrm>
            <a:off x="4011569" y="4806130"/>
            <a:ext cx="1322438" cy="3714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Sing in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0D91FC2-A128-5251-CEFB-F4BD88A06553}"/>
              </a:ext>
            </a:extLst>
          </p:cNvPr>
          <p:cNvSpPr txBox="1">
            <a:spLocks/>
          </p:cNvSpPr>
          <p:nvPr/>
        </p:nvSpPr>
        <p:spPr>
          <a:xfrm>
            <a:off x="5434781" y="4806130"/>
            <a:ext cx="1322438" cy="3714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Sing up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55DA7F8-1A8E-1A40-3879-C1E78DA18893}"/>
              </a:ext>
            </a:extLst>
          </p:cNvPr>
          <p:cNvSpPr txBox="1">
            <a:spLocks/>
          </p:cNvSpPr>
          <p:nvPr/>
        </p:nvSpPr>
        <p:spPr>
          <a:xfrm>
            <a:off x="6651523" y="4777618"/>
            <a:ext cx="1745239" cy="3714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Password reset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C2AF08-DA41-CCF8-91FB-DD60171EDA2E}"/>
              </a:ext>
            </a:extLst>
          </p:cNvPr>
          <p:cNvSpPr txBox="1">
            <a:spLocks/>
          </p:cNvSpPr>
          <p:nvPr/>
        </p:nvSpPr>
        <p:spPr>
          <a:xfrm>
            <a:off x="624941" y="585339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Sing in - students &amp; teachers ‘ self-registration here </a:t>
            </a:r>
            <a:endParaRPr lang="en-US" sz="1800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D763B087-6F92-593D-C085-19486C6B1B6E}"/>
              </a:ext>
            </a:extLst>
          </p:cNvPr>
          <p:cNvSpPr/>
          <p:nvPr/>
        </p:nvSpPr>
        <p:spPr>
          <a:xfrm rot="18798556">
            <a:off x="3756508" y="5501489"/>
            <a:ext cx="855399" cy="2054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2CD7F9E-940A-2F94-4354-3E19BAE4ECA4}"/>
              </a:ext>
            </a:extLst>
          </p:cNvPr>
          <p:cNvSpPr txBox="1">
            <a:spLocks/>
          </p:cNvSpPr>
          <p:nvPr/>
        </p:nvSpPr>
        <p:spPr>
          <a:xfrm>
            <a:off x="233516" y="117986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400" dirty="0"/>
              <a:t>Home   about  pricing   career  Contact  Login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13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044597-1BDE-3161-6469-A00D5B72B0D1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B065A8-8A97-2D26-E045-0C366001EE0E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6B3F6883-7D8E-9818-A40D-553FD89C6F6D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2000" b="1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B25E1F7-5B9D-C04B-64C8-323A39D902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7488578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28BE4A43-0F3F-C587-98EC-11A4EF5DD3F7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CC01AE-0DFB-C624-DCA3-EDB1607C434A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50BCB66-D032-59DE-5FF2-B7EEEC6570E4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90684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8D2D56-1E07-8309-B86A-036CC2EB2E25}"/>
              </a:ext>
            </a:extLst>
          </p:cNvPr>
          <p:cNvSpPr txBox="1">
            <a:spLocks/>
          </p:cNvSpPr>
          <p:nvPr/>
        </p:nvSpPr>
        <p:spPr>
          <a:xfrm>
            <a:off x="1524000" y="126700"/>
            <a:ext cx="9144000" cy="57349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Student (admin click on Student option)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86B75EF-8F2A-212F-D80E-B58DFD895B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471516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669870-DF88-9943-64B8-BEC8DDA57D1F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add student</a:t>
            </a:r>
          </a:p>
          <a:p>
            <a:r>
              <a:rPr lang="en-US" sz="1600" dirty="0"/>
              <a:t>report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fees management</a:t>
            </a:r>
          </a:p>
          <a:p>
            <a:r>
              <a:rPr lang="en-US" sz="1600" dirty="0"/>
              <a:t>exam result</a:t>
            </a:r>
          </a:p>
          <a:p>
            <a:r>
              <a:rPr lang="en-US" sz="1600" dirty="0"/>
              <a:t>check practical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9DF6E89-A4EE-FF85-FEAF-4090ED3AD005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E57B031-DD3E-5354-368D-BEB8BD6D2480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794A3FC-0CD0-A7E8-D059-1803C647EBFB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3128D8C-AF1F-1D30-A2E2-4109614093F1}"/>
              </a:ext>
            </a:extLst>
          </p:cNvPr>
          <p:cNvSpPr/>
          <p:nvPr/>
        </p:nvSpPr>
        <p:spPr>
          <a:xfrm rot="9138360">
            <a:off x="8731045" y="1287296"/>
            <a:ext cx="737420" cy="3666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28D5B9B-933E-E4FF-46BE-1984CC3B9A2C}"/>
              </a:ext>
            </a:extLst>
          </p:cNvPr>
          <p:cNvSpPr txBox="1">
            <a:spLocks/>
          </p:cNvSpPr>
          <p:nvPr/>
        </p:nvSpPr>
        <p:spPr>
          <a:xfrm>
            <a:off x="9534831" y="773653"/>
            <a:ext cx="2536724" cy="638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&amp; create profile with login details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4680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07B6DD5-5ABC-BEC0-BD50-53AD27193B13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114F7E-E8A0-B088-97AF-CEBDB140C91E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Student, click on the Student option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E235F705-349E-A0A4-3C27-ACA2B4B70A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192588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E7272D0-CA2C-3C1E-8FE0-C3294A29B725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52566E3-5CB5-EC5F-7A1D-15B69B946452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F89F343-DFD0-7468-EF1F-035B74B0E3F5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927F40F-CAD9-5BBC-E886-849A29BF49DD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r>
              <a:rPr lang="en-US" sz="2000" b="1" dirty="0"/>
              <a:t>report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fees management</a:t>
            </a:r>
          </a:p>
          <a:p>
            <a:r>
              <a:rPr lang="en-US" sz="1600" dirty="0"/>
              <a:t>exam result</a:t>
            </a:r>
          </a:p>
          <a:p>
            <a:r>
              <a:rPr lang="en-US" sz="1600" dirty="0"/>
              <a:t>check practical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042EA2A8-9ACE-A4C8-8FBF-50107C382A59}"/>
              </a:ext>
            </a:extLst>
          </p:cNvPr>
          <p:cNvSpPr/>
          <p:nvPr/>
        </p:nvSpPr>
        <p:spPr>
          <a:xfrm rot="9138360">
            <a:off x="8731045" y="1287296"/>
            <a:ext cx="737420" cy="3666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2B73082-27A6-2712-640A-74ED0DF21D2A}"/>
              </a:ext>
            </a:extLst>
          </p:cNvPr>
          <p:cNvSpPr txBox="1">
            <a:spLocks/>
          </p:cNvSpPr>
          <p:nvPr/>
        </p:nvSpPr>
        <p:spPr>
          <a:xfrm>
            <a:off x="9534831" y="773653"/>
            <a:ext cx="2536724" cy="638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&amp; create profile with login details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13663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F87C637-8B9B-0D74-0281-F48620117129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A30B70-793E-A011-D659-6484B87B9ACF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Student, click on the Student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A88D589-9355-6AB3-C2B7-61A6A9382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4888162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562BD08-DC88-C938-6BA1-2768543AFCF7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6DF5105-DF41-9602-7A0C-34577448B37D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176990-9158-3497-2807-99542E0D8CAA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BDD9778-94DB-CD64-1867-DD3A4D17C59E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r>
              <a:rPr lang="en-US" sz="1600" dirty="0"/>
              <a:t>report</a:t>
            </a:r>
          </a:p>
          <a:p>
            <a:r>
              <a:rPr lang="en-US" sz="2000" b="1" dirty="0"/>
              <a:t>attendance</a:t>
            </a:r>
          </a:p>
          <a:p>
            <a:r>
              <a:rPr lang="en-US" sz="1600" dirty="0"/>
              <a:t>fees management</a:t>
            </a:r>
          </a:p>
          <a:p>
            <a:r>
              <a:rPr lang="en-US" sz="1600" dirty="0"/>
              <a:t>exam result</a:t>
            </a:r>
          </a:p>
          <a:p>
            <a:r>
              <a:rPr lang="en-US" sz="1600" dirty="0"/>
              <a:t>check practical</a:t>
            </a:r>
          </a:p>
        </p:txBody>
      </p:sp>
    </p:spTree>
    <p:extLst>
      <p:ext uri="{BB962C8B-B14F-4D97-AF65-F5344CB8AC3E}">
        <p14:creationId xmlns:p14="http://schemas.microsoft.com/office/powerpoint/2010/main" val="1599330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FE9E91-810F-A673-C7A5-01A691CD3D84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D06F4D-B699-3A3D-F76F-543C2E179568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Student, click on the Student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BB31699-3825-0712-6A49-488DA32F8D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689660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C2EF00D-0727-EE50-F10D-DA75CE9C7C1C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BEA494-2BDD-DCA3-3242-063A509700BA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575C890-AD49-E101-AE38-E19B1671F61A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9A84928-1599-92D7-E818-108ED2F9D8E8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r>
              <a:rPr lang="en-US" sz="1600" dirty="0"/>
              <a:t>report</a:t>
            </a:r>
          </a:p>
          <a:p>
            <a:r>
              <a:rPr lang="en-US" sz="1600" dirty="0"/>
              <a:t>attendance</a:t>
            </a:r>
          </a:p>
          <a:p>
            <a:r>
              <a:rPr lang="en-US" sz="2000" b="1" dirty="0"/>
              <a:t>fees management</a:t>
            </a:r>
          </a:p>
          <a:p>
            <a:r>
              <a:rPr lang="en-US" sz="1600" dirty="0"/>
              <a:t>exam result</a:t>
            </a:r>
          </a:p>
          <a:p>
            <a:r>
              <a:rPr lang="en-US" sz="1600" dirty="0"/>
              <a:t>check practical</a:t>
            </a:r>
          </a:p>
        </p:txBody>
      </p:sp>
    </p:spTree>
    <p:extLst>
      <p:ext uri="{BB962C8B-B14F-4D97-AF65-F5344CB8AC3E}">
        <p14:creationId xmlns:p14="http://schemas.microsoft.com/office/powerpoint/2010/main" val="1584347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591FF8-CB6D-0165-3400-C8D9D8F6A58D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3293E3-96D2-5A1E-1B78-3C700AD7BE57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Student, click on the Student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609DB16-534B-9D08-ECDB-E781F87E98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01736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C9AAB68-64DC-9AC0-DAF8-478DACBF2D47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8934A43-2A59-1B74-A477-A65884EA7EAC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C751293-DB23-9A4A-0420-042E527B8965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AFAF052-EF16-C060-C49A-0009E93A053E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r>
              <a:rPr lang="en-US" sz="1600" dirty="0"/>
              <a:t>report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fees management</a:t>
            </a:r>
          </a:p>
          <a:p>
            <a:r>
              <a:rPr lang="en-US" sz="2000" b="1" dirty="0"/>
              <a:t>exam result</a:t>
            </a:r>
          </a:p>
          <a:p>
            <a:r>
              <a:rPr lang="en-US" sz="1600" dirty="0"/>
              <a:t>check practical</a:t>
            </a:r>
          </a:p>
        </p:txBody>
      </p:sp>
    </p:spTree>
    <p:extLst>
      <p:ext uri="{BB962C8B-B14F-4D97-AF65-F5344CB8AC3E}">
        <p14:creationId xmlns:p14="http://schemas.microsoft.com/office/powerpoint/2010/main" val="2000730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14AC081-0323-FFA1-BA27-D6D5A8D3625F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C5A5FE-181F-D923-0F2F-48A0E0F58188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Student, click on the Student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0B9DDF4-AAF7-98D2-57A9-406FC2737C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340095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99A26A0-955B-4499-65FF-662B655AEE1A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9D2BBAE-44AD-74A5-9572-52B79A7BA5FF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0B8512A-FF20-5152-24F2-1F689FE4F5B6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027E3DE-7541-6120-CD56-5300DF31FCA6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r>
              <a:rPr lang="en-US" sz="1600" dirty="0"/>
              <a:t>report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fees management</a:t>
            </a:r>
          </a:p>
          <a:p>
            <a:r>
              <a:rPr lang="en-US" sz="1600" dirty="0"/>
              <a:t>exam result</a:t>
            </a:r>
          </a:p>
          <a:p>
            <a:r>
              <a:rPr lang="en-US" sz="2000" b="1" dirty="0"/>
              <a:t>check practical</a:t>
            </a:r>
          </a:p>
        </p:txBody>
      </p:sp>
    </p:spTree>
    <p:extLst>
      <p:ext uri="{BB962C8B-B14F-4D97-AF65-F5344CB8AC3E}">
        <p14:creationId xmlns:p14="http://schemas.microsoft.com/office/powerpoint/2010/main" val="3266328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D268805-6892-C240-0794-75224CFBF92F}"/>
              </a:ext>
            </a:extLst>
          </p:cNvPr>
          <p:cNvSpPr txBox="1">
            <a:spLocks/>
          </p:cNvSpPr>
          <p:nvPr/>
        </p:nvSpPr>
        <p:spPr>
          <a:xfrm>
            <a:off x="1322438" y="314632"/>
            <a:ext cx="9144000" cy="973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library (admin, click on library option)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910880A4-AA97-0600-F973-419A949A6F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294496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A8CAF78-C5F4-C7B0-FD67-9C693222427E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2301355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418CA04-5B0F-BDE8-EE9E-4D1F39C27E76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CFA80F-0EF8-FD20-66FA-427F4E852FC5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80DD3D3-431D-3FC5-8349-4EE6F6DC2D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253564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AC7B4FA9-65DB-74DC-24C2-5BC288A5E636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51BA77-999B-012C-14FC-30D2C2105477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FDD6C2-FA10-DA2F-7452-263A80B608D1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CCAE347-8151-A426-E670-BCE521A7719C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348105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770AD35-9BAF-2339-9C58-550A27ECCB8C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AC675B-C5F0-332B-2AE7-FFF3C8F6EB12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4BE3A1D9-E2EB-FE3D-5E26-16C7511C24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710882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FD3D846-E56E-BF50-39B5-4C6267478C55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51BCA87-16FC-9A31-7F95-E603FC0D78B2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DC85A51-BB72-65DC-36A1-A42CB5225066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1760A19-8A77-DA7A-1644-D07B3D47EC77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2000" b="1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406389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ED33378-3F24-B983-456D-3D91007B71CE}"/>
              </a:ext>
            </a:extLst>
          </p:cNvPr>
          <p:cNvSpPr/>
          <p:nvPr/>
        </p:nvSpPr>
        <p:spPr>
          <a:xfrm>
            <a:off x="589935" y="1400610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D6C20CA-AAD7-EE95-9E90-BF1A45F9166D}"/>
              </a:ext>
            </a:extLst>
          </p:cNvPr>
          <p:cNvSpPr/>
          <p:nvPr/>
        </p:nvSpPr>
        <p:spPr>
          <a:xfrm>
            <a:off x="4414683" y="1400610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008000"/>
              </a:highlight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E16B7EF-BB7B-4105-52F1-D91669AF9988}"/>
              </a:ext>
            </a:extLst>
          </p:cNvPr>
          <p:cNvSpPr/>
          <p:nvPr/>
        </p:nvSpPr>
        <p:spPr>
          <a:xfrm>
            <a:off x="8239432" y="1400610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C6971EE-854F-629F-31A5-B4B8EDA0DD66}"/>
              </a:ext>
            </a:extLst>
          </p:cNvPr>
          <p:cNvSpPr txBox="1">
            <a:spLocks/>
          </p:cNvSpPr>
          <p:nvPr/>
        </p:nvSpPr>
        <p:spPr>
          <a:xfrm>
            <a:off x="1322438" y="314632"/>
            <a:ext cx="9144000" cy="973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Admin Login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9BD735C-C7FE-E1FF-C8A2-3A265C7CBF4F}"/>
              </a:ext>
            </a:extLst>
          </p:cNvPr>
          <p:cNvSpPr txBox="1">
            <a:spLocks/>
          </p:cNvSpPr>
          <p:nvPr/>
        </p:nvSpPr>
        <p:spPr>
          <a:xfrm>
            <a:off x="1096295" y="1920734"/>
            <a:ext cx="2413821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Teacher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9DF3013-9C0A-0BF8-EA2B-9CBE54EE5279}"/>
              </a:ext>
            </a:extLst>
          </p:cNvPr>
          <p:cNvSpPr txBox="1">
            <a:spLocks/>
          </p:cNvSpPr>
          <p:nvPr/>
        </p:nvSpPr>
        <p:spPr>
          <a:xfrm>
            <a:off x="4687527" y="1925650"/>
            <a:ext cx="2413821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Student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75A4048-8808-C5A3-9667-9E6BCDCA0AF4}"/>
              </a:ext>
            </a:extLst>
          </p:cNvPr>
          <p:cNvSpPr txBox="1">
            <a:spLocks/>
          </p:cNvSpPr>
          <p:nvPr/>
        </p:nvSpPr>
        <p:spPr>
          <a:xfrm>
            <a:off x="8681884" y="1920734"/>
            <a:ext cx="2807110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library manage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752A880-3574-6EAF-5D05-A723355EEA27}"/>
              </a:ext>
            </a:extLst>
          </p:cNvPr>
          <p:cNvSpPr/>
          <p:nvPr/>
        </p:nvSpPr>
        <p:spPr>
          <a:xfrm>
            <a:off x="589935" y="3569109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B181AFF-3FC8-7669-7EF0-40AE6B4D5809}"/>
              </a:ext>
            </a:extLst>
          </p:cNvPr>
          <p:cNvSpPr txBox="1">
            <a:spLocks/>
          </p:cNvSpPr>
          <p:nvPr/>
        </p:nvSpPr>
        <p:spPr>
          <a:xfrm>
            <a:off x="1032387" y="4089233"/>
            <a:ext cx="2807110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expense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6CF4F2B-E504-38CE-1D95-A3BBF74DAC26}"/>
              </a:ext>
            </a:extLst>
          </p:cNvPr>
          <p:cNvSpPr/>
          <p:nvPr/>
        </p:nvSpPr>
        <p:spPr>
          <a:xfrm>
            <a:off x="4503173" y="3569595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008000"/>
              </a:highlight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A402784-7561-7334-8DB8-5FA06152C3AB}"/>
              </a:ext>
            </a:extLst>
          </p:cNvPr>
          <p:cNvSpPr txBox="1">
            <a:spLocks/>
          </p:cNvSpPr>
          <p:nvPr/>
        </p:nvSpPr>
        <p:spPr>
          <a:xfrm>
            <a:off x="4945625" y="4089719"/>
            <a:ext cx="2807110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News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D78BA9-25A3-B407-0D8E-521E8D42D3B6}"/>
              </a:ext>
            </a:extLst>
          </p:cNvPr>
          <p:cNvSpPr/>
          <p:nvPr/>
        </p:nvSpPr>
        <p:spPr>
          <a:xfrm>
            <a:off x="8308258" y="3569109"/>
            <a:ext cx="3362633" cy="13573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highlight>
                <a:srgbClr val="008000"/>
              </a:highlight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8181F25-11B4-BE05-3AEC-59DE8577813A}"/>
              </a:ext>
            </a:extLst>
          </p:cNvPr>
          <p:cNvSpPr txBox="1">
            <a:spLocks/>
          </p:cNvSpPr>
          <p:nvPr/>
        </p:nvSpPr>
        <p:spPr>
          <a:xfrm>
            <a:off x="8750710" y="4089233"/>
            <a:ext cx="2807110" cy="439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New Admission/approval</a:t>
            </a:r>
          </a:p>
        </p:txBody>
      </p:sp>
    </p:spTree>
    <p:extLst>
      <p:ext uri="{BB962C8B-B14F-4D97-AF65-F5344CB8AC3E}">
        <p14:creationId xmlns:p14="http://schemas.microsoft.com/office/powerpoint/2010/main" val="356964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FABCA2A-1F02-C61A-2672-F3E77DCC97FA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50A1F0-0E76-7F83-8B32-73B8BEBA0EEA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FC16461-E178-E5F4-AC8D-FE681A54CF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43314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F3A6AE5-8890-42A3-26D1-9DD9F30CE4A4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3C10237-F769-7A6F-5D6F-9638D5DD24E1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F2F134D-48D5-EC58-9CC3-3DC421A7499C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358A587-763F-408D-AA05-41E170382FE3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2000" b="1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3172709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FD6FE5-3B71-65FC-1E38-9F71C641B740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6CBBC9-5D08-6B14-FCCA-EDA5DF801735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14AB418-5A5E-29B4-E331-8C809C8CAC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6450994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6960978-E308-28E4-0A38-05D6F7734387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A6DBE44-5920-97F8-28EF-8BA166CD95C0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E0BBF5-BB54-47BB-80F8-3742F94C1EFB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62ECFD6-FB09-9E55-6F4A-923B082CB3D7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2000" b="1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4084519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5C5902-3ACB-3C33-00E1-24D350767F81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AE0715-6DF0-1E3B-9879-6470E0CA628D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3E27CB6-55FE-D561-B41F-2791DC8E35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4951018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A7DAFC8F-637D-9995-7687-D15C192938F6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55ACEB-23F3-DFA8-A432-C68F1AB20695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27CF198-0A3D-F863-F613-1C45DF7417EF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FD7F490-ED71-A901-FB45-0A2AF1AD8522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2000" b="1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981744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515B5F-239C-C2A8-0D1C-62AD93267E61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96831C-68E5-5CD9-0A17-0C6DA2EA07EC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054736F-4B53-D82B-FD5B-D1805DBC43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312325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EFE8520-A268-C5CE-0654-FC8A9E19E948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95C36C-4307-881A-AFD7-2D988515DE46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2E16E39-2546-BDF5-C9D2-980F404CB399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F28C334-CD00-AFFA-C446-C54DBA3924DB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2000" b="1" dirty="0"/>
              <a:t>Add a book</a:t>
            </a:r>
          </a:p>
          <a:p>
            <a:pPr lvl="1"/>
            <a:r>
              <a:rPr lang="en-US" sz="1600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4123535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1191A7D-04D5-6E3D-8110-67C49A13048C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A1C01-BCED-8816-541B-0E4F9CD91DE5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library, click on the library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D2ACFBF-19E6-8328-7ECC-BEA3D52980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1770064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A92FA46-C06B-1562-A384-36CCC4F42034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Library Book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8526F15-1D1E-9D90-95C9-9024A35A2765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C336A0-5732-8212-8609-DBED983F4A41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C8542C0-2730-9AA6-A4F9-A63B1F54D18B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student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for students</a:t>
            </a:r>
          </a:p>
          <a:p>
            <a:r>
              <a:rPr lang="en-US" sz="1600" dirty="0"/>
              <a:t>add teacher</a:t>
            </a:r>
          </a:p>
          <a:p>
            <a:pPr lvl="1"/>
            <a:r>
              <a:rPr lang="en-US" sz="1600" dirty="0"/>
              <a:t>Book History</a:t>
            </a:r>
          </a:p>
          <a:p>
            <a:pPr lvl="1"/>
            <a:r>
              <a:rPr lang="en-US" sz="1600" dirty="0"/>
              <a:t>Books to the teacher</a:t>
            </a:r>
          </a:p>
          <a:p>
            <a:r>
              <a:rPr lang="en-US" sz="1600" dirty="0"/>
              <a:t>Book available list</a:t>
            </a:r>
          </a:p>
          <a:p>
            <a:pPr lvl="1"/>
            <a:r>
              <a:rPr lang="en-US" sz="1600" dirty="0"/>
              <a:t>Add a book</a:t>
            </a:r>
          </a:p>
          <a:p>
            <a:pPr lvl="1"/>
            <a:r>
              <a:rPr lang="en-US" sz="2000" b="1" dirty="0"/>
              <a:t>Check the book list</a:t>
            </a:r>
          </a:p>
        </p:txBody>
      </p:sp>
    </p:spTree>
    <p:extLst>
      <p:ext uri="{BB962C8B-B14F-4D97-AF65-F5344CB8AC3E}">
        <p14:creationId xmlns:p14="http://schemas.microsoft.com/office/powerpoint/2010/main" val="1101743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24DA6D6-A29B-6ED6-3CE2-DBE45BDD1FF0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64BCB3-1750-0BD5-4B55-B94AB6EA7F23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id="{D21858C7-816A-97DD-FDD9-4AE3EB0E12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907839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642981DC-2FE0-3001-4DD3-85F5A160257E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FD40425-C07C-65D1-1569-613741C4A829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FB7035C-08EB-8234-9EC1-B63CD4827B0A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0F1C1498-913C-4B3F-559E-1D6E3E27D20A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D2FFC42-38F7-235E-BFC0-7DD0B0B5F3CE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1FF345B2-2A02-8C94-030C-65327DDDC85F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3312312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47645AD-F6D8-76FA-ED30-398D4C4C52BE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6B2EC4-E7ED-E46C-D37D-6FF10EBBC89C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1567649-B131-E24C-1EE9-AB928518AD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16468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004BB94-FB4F-324F-5C57-32D05ADC6784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272EB6-2F73-0926-D431-6676E7540B20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D33F8FA-6814-F6E7-A10D-D77F689DF279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5895456-A476-8015-A63A-1302EB142A12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0A8BFD-2856-FC3B-7D7D-7045632695D3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A065F4-1B31-01C5-11DE-CC73B2FBAE68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34267802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6CFF8CD-7468-C865-09B4-5740373F56A4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71F58-8313-5A59-7D43-32F1FD707782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558DEAD-ED25-6B2C-9655-5F875D982D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16468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7F694E6-60CF-66DD-C1A1-EF4AC8ADE5DE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A39C6B-BA8E-DEB7-46EF-00BF9B00BB00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6D4C9EB-FC16-7CE7-565F-3B5FB1B18502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18BACB1-E1C2-51E1-D7FD-1B055124E9AB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2000" b="1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ABCCEDA-AF20-E2AE-4D2C-C3F0B35C4CE3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C8BED3-2A88-8772-E660-94F2091A3E9D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32715185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A12DB4-CE5F-A010-01FB-2FED1BDDE5B5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55A448-1C10-0C6A-87E2-EC3AC43E183A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DF1106E-6D4A-7D66-A621-161D1BB709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16468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685CFAD-F3A8-82D5-53A9-41C95C4089D1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17DD8CA-09AE-05F8-DB00-D53E323C4DB7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86BF748-B809-3A62-17AF-E491D511E203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EE48C99-9B1B-F13B-4242-918496AED9E1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2000" b="1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48C131-C34A-8362-1057-1BB423915ABB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5D82194-02FA-25EE-6483-1869933DC5ED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1430549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EE5509-2696-AFB7-079A-C1A2E05CC756}"/>
              </a:ext>
            </a:extLst>
          </p:cNvPr>
          <p:cNvSpPr txBox="1">
            <a:spLocks/>
          </p:cNvSpPr>
          <p:nvPr/>
        </p:nvSpPr>
        <p:spPr>
          <a:xfrm>
            <a:off x="1322438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0E4227-F629-70E3-AC12-3A67F35F4786}"/>
              </a:ext>
            </a:extLst>
          </p:cNvPr>
          <p:cNvSpPr txBox="1"/>
          <p:nvPr/>
        </p:nvSpPr>
        <p:spPr>
          <a:xfrm>
            <a:off x="2897343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95D8151-77EE-F2F8-1E4D-46385734C5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394529"/>
              </p:ext>
            </p:extLst>
          </p:nvPr>
        </p:nvGraphicFramePr>
        <p:xfrm>
          <a:off x="5301175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16BBC0B-3010-9947-FA5A-066545F37CBE}"/>
              </a:ext>
            </a:extLst>
          </p:cNvPr>
          <p:cNvSpPr txBox="1">
            <a:spLocks/>
          </p:cNvSpPr>
          <p:nvPr/>
        </p:nvSpPr>
        <p:spPr>
          <a:xfrm>
            <a:off x="5192025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AF50DF-5CC5-4757-EB06-3C577F9DBCC4}"/>
              </a:ext>
            </a:extLst>
          </p:cNvPr>
          <p:cNvSpPr txBox="1">
            <a:spLocks/>
          </p:cNvSpPr>
          <p:nvPr/>
        </p:nvSpPr>
        <p:spPr>
          <a:xfrm>
            <a:off x="10051541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BED382C-2E90-BD35-45C0-27AA6394F943}"/>
              </a:ext>
            </a:extLst>
          </p:cNvPr>
          <p:cNvSpPr txBox="1">
            <a:spLocks/>
          </p:cNvSpPr>
          <p:nvPr/>
        </p:nvSpPr>
        <p:spPr>
          <a:xfrm>
            <a:off x="5214438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32B1ADB-DE0E-D078-CF76-9DA42A89CAED}"/>
              </a:ext>
            </a:extLst>
          </p:cNvPr>
          <p:cNvSpPr txBox="1">
            <a:spLocks/>
          </p:cNvSpPr>
          <p:nvPr/>
        </p:nvSpPr>
        <p:spPr>
          <a:xfrm>
            <a:off x="689129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2000" b="1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0B007C-6495-3E29-51CB-CE37F17728C1}"/>
              </a:ext>
            </a:extLst>
          </p:cNvPr>
          <p:cNvSpPr txBox="1">
            <a:spLocks/>
          </p:cNvSpPr>
          <p:nvPr/>
        </p:nvSpPr>
        <p:spPr>
          <a:xfrm>
            <a:off x="3323896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41D93EC-A702-4325-E40B-018A0D72F215}"/>
              </a:ext>
            </a:extLst>
          </p:cNvPr>
          <p:cNvSpPr txBox="1">
            <a:spLocks/>
          </p:cNvSpPr>
          <p:nvPr/>
        </p:nvSpPr>
        <p:spPr>
          <a:xfrm>
            <a:off x="1322439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241208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DCB6CDA-73A0-5063-87FC-6797AEF0AD5D}"/>
              </a:ext>
            </a:extLst>
          </p:cNvPr>
          <p:cNvSpPr txBox="1">
            <a:spLocks/>
          </p:cNvSpPr>
          <p:nvPr/>
        </p:nvSpPr>
        <p:spPr>
          <a:xfrm>
            <a:off x="1337186" y="314478"/>
            <a:ext cx="9144000" cy="6389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Teacher (admin click on teacher option)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BD5FAB8-67BB-604F-630F-36313401BA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770740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5B46D1-206D-DFAB-DE66-C0C418DE3A6B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AACA3D7-C75F-55F0-CF4E-8DECC798D0AE}"/>
              </a:ext>
            </a:extLst>
          </p:cNvPr>
          <p:cNvSpPr txBox="1">
            <a:spLocks/>
          </p:cNvSpPr>
          <p:nvPr/>
        </p:nvSpPr>
        <p:spPr>
          <a:xfrm>
            <a:off x="5161933" y="1653931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A87EF5-25B5-3355-AD0E-452D9FA2316D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A2D9F9-895C-1B52-140C-2D7861DF9240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54184A5-D36D-4F11-F077-3A5273CCA2C8}"/>
              </a:ext>
            </a:extLst>
          </p:cNvPr>
          <p:cNvSpPr/>
          <p:nvPr/>
        </p:nvSpPr>
        <p:spPr>
          <a:xfrm rot="9138360">
            <a:off x="8731045" y="1287296"/>
            <a:ext cx="737420" cy="3666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EAB8317-DB79-916B-1838-219E78E2B80F}"/>
              </a:ext>
            </a:extLst>
          </p:cNvPr>
          <p:cNvSpPr txBox="1">
            <a:spLocks/>
          </p:cNvSpPr>
          <p:nvPr/>
        </p:nvSpPr>
        <p:spPr>
          <a:xfrm>
            <a:off x="9534831" y="773653"/>
            <a:ext cx="2536724" cy="638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&amp; create profile with login details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890968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35FA54-175E-AD13-5D60-16BC3D64E425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D50BA-2429-B02A-DC1E-55B4DBB90085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D79F762-F020-E7EC-7EB9-08AD05E1DC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16468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07D31EA-60A4-A9BC-6446-3853ED4FAD2D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39F37C6-7652-173C-7845-D61D4FB121CA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B7336F5-7E1A-E0AB-5482-9AEA166B7D8C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00C5961-8921-8931-2710-EC5EF60757D2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2000" b="1" dirty="0"/>
              <a:t>advertising expense</a:t>
            </a:r>
            <a:r>
              <a:rPr lang="en-US" sz="1600" dirty="0"/>
              <a:t>		</a:t>
            </a:r>
          </a:p>
          <a:p>
            <a:r>
              <a:rPr lang="en-US" sz="1600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F33B994-9F66-65CE-EB5F-0AF05F5752B5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468AA3F-3C23-851D-29B0-43EAD1E71657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39819749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750205-34F4-3C41-FA5F-743CD01AC239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FE60F3-050E-CB96-9B26-F54D0F1EF0AB}"/>
              </a:ext>
            </a:extLst>
          </p:cNvPr>
          <p:cNvSpPr txBox="1"/>
          <p:nvPr/>
        </p:nvSpPr>
        <p:spPr>
          <a:xfrm>
            <a:off x="2912091" y="883617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Admin&gt; Expense, click on the expense option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48B45C01-A1D6-31E0-33BF-A10D674610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164687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7D6A928-6FBB-AE22-2001-779B3A5BF13B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expense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376E19-90A5-91BA-21BB-39BDEAFE1562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050241-B813-8A3C-9043-3C23707C7BCD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60282E2-754F-5674-00A2-D7E4B3EF5F1A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2953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office rent</a:t>
            </a:r>
          </a:p>
          <a:p>
            <a:r>
              <a:rPr lang="en-US" sz="1600" dirty="0"/>
              <a:t>operating expense (expense like Repair(furniture, lab, electric item, etc.), small expense item)</a:t>
            </a:r>
          </a:p>
          <a:p>
            <a:r>
              <a:rPr lang="en-US" sz="1600" dirty="0"/>
              <a:t>electricity bill</a:t>
            </a:r>
          </a:p>
          <a:p>
            <a:r>
              <a:rPr lang="en-US" sz="1600" dirty="0"/>
              <a:t>phone bill</a:t>
            </a:r>
          </a:p>
          <a:p>
            <a:r>
              <a:rPr lang="en-US" sz="1600" dirty="0"/>
              <a:t>advertising expense		</a:t>
            </a:r>
          </a:p>
          <a:p>
            <a:r>
              <a:rPr lang="en-US" sz="2000" b="1" dirty="0"/>
              <a:t>Purchases (books, computer, furniture, electrical items,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6DAFE8-33C4-6B5B-BB93-D7E0B6445640}"/>
              </a:ext>
            </a:extLst>
          </p:cNvPr>
          <p:cNvSpPr txBox="1">
            <a:spLocks/>
          </p:cNvSpPr>
          <p:nvPr/>
        </p:nvSpPr>
        <p:spPr>
          <a:xfrm>
            <a:off x="3338644" y="5056009"/>
            <a:ext cx="455666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expense and open the same data table on every expense menu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7C8985C-05D3-0491-1E28-4D98DF9D0D0F}"/>
              </a:ext>
            </a:extLst>
          </p:cNvPr>
          <p:cNvSpPr txBox="1">
            <a:spLocks/>
          </p:cNvSpPr>
          <p:nvPr/>
        </p:nvSpPr>
        <p:spPr>
          <a:xfrm>
            <a:off x="1337187" y="314478"/>
            <a:ext cx="9144000" cy="5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expense (admin, click on teacher option)</a:t>
            </a:r>
          </a:p>
        </p:txBody>
      </p:sp>
    </p:spTree>
    <p:extLst>
      <p:ext uri="{BB962C8B-B14F-4D97-AF65-F5344CB8AC3E}">
        <p14:creationId xmlns:p14="http://schemas.microsoft.com/office/powerpoint/2010/main" val="40887936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92CA7C-B513-D315-ED02-9D69A211547A}"/>
              </a:ext>
            </a:extLst>
          </p:cNvPr>
          <p:cNvSpPr txBox="1">
            <a:spLocks/>
          </p:cNvSpPr>
          <p:nvPr/>
        </p:nvSpPr>
        <p:spPr>
          <a:xfrm>
            <a:off x="1524000" y="268162"/>
            <a:ext cx="9144000" cy="6968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News (admin, click on news option)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E4023F4-133D-2D7D-B4A2-1D202EC2E1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008585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20A64DD-8B06-71B6-AD56-A013670AB8AB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news/history (function, teacher meeting, result announcement, etc.)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96D00FA-C863-4186-6704-77C8BD6E1C4A}"/>
              </a:ext>
            </a:extLst>
          </p:cNvPr>
          <p:cNvSpPr txBox="1">
            <a:spLocks/>
          </p:cNvSpPr>
          <p:nvPr/>
        </p:nvSpPr>
        <p:spPr>
          <a:xfrm>
            <a:off x="5206773" y="1789279"/>
            <a:ext cx="4556660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News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2E6F2ED-B1DF-6E36-5C15-01FF785E71EC}"/>
              </a:ext>
            </a:extLst>
          </p:cNvPr>
          <p:cNvSpPr txBox="1">
            <a:spLocks/>
          </p:cNvSpPr>
          <p:nvPr/>
        </p:nvSpPr>
        <p:spPr>
          <a:xfrm>
            <a:off x="10066289" y="2170662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C392F2-D8E1-7514-C1A3-7EA02B2D5584}"/>
              </a:ext>
            </a:extLst>
          </p:cNvPr>
          <p:cNvSpPr txBox="1">
            <a:spLocks/>
          </p:cNvSpPr>
          <p:nvPr/>
        </p:nvSpPr>
        <p:spPr>
          <a:xfrm>
            <a:off x="5229186" y="2246479"/>
            <a:ext cx="2415739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71048C-6E33-3396-6619-F09F4309345E}"/>
              </a:ext>
            </a:extLst>
          </p:cNvPr>
          <p:cNvSpPr txBox="1">
            <a:spLocks/>
          </p:cNvSpPr>
          <p:nvPr/>
        </p:nvSpPr>
        <p:spPr>
          <a:xfrm>
            <a:off x="3338643" y="5024435"/>
            <a:ext cx="5672621" cy="7442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Click on the add news button &amp; write the news details, and send a notification to the student and teacher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118135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8509E7-35F7-DE26-DCD9-14FCAC9A0499}"/>
              </a:ext>
            </a:extLst>
          </p:cNvPr>
          <p:cNvSpPr txBox="1">
            <a:spLocks/>
          </p:cNvSpPr>
          <p:nvPr/>
        </p:nvSpPr>
        <p:spPr>
          <a:xfrm>
            <a:off x="265471" y="61256"/>
            <a:ext cx="11444748" cy="6389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New Admission/approval (admin click on New Admission/approval Option)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6F1976D5-E079-5B45-1034-734ADCF334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720361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786E9D0-7058-3033-280A-0AC05B3FF954}"/>
              </a:ext>
            </a:extLst>
          </p:cNvPr>
          <p:cNvSpPr txBox="1">
            <a:spLocks/>
          </p:cNvSpPr>
          <p:nvPr/>
        </p:nvSpPr>
        <p:spPr>
          <a:xfrm>
            <a:off x="703877" y="1712962"/>
            <a:ext cx="3932237" cy="231918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New Admission – approved / rejected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60E242F-6B3A-6D9F-4996-911C2425E355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611BFC-A16F-26CA-7B13-04873B68C96C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451290-E653-8C28-5816-0A798E0DAD44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1006953-D62F-E3EB-1306-109199619132}"/>
              </a:ext>
            </a:extLst>
          </p:cNvPr>
          <p:cNvSpPr/>
          <p:nvPr/>
        </p:nvSpPr>
        <p:spPr>
          <a:xfrm rot="9138360">
            <a:off x="7267267" y="1028277"/>
            <a:ext cx="737420" cy="3666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592122-E5D2-1F53-98EA-B660C8ED90DC}"/>
              </a:ext>
            </a:extLst>
          </p:cNvPr>
          <p:cNvSpPr txBox="1">
            <a:spLocks/>
          </p:cNvSpPr>
          <p:nvPr/>
        </p:nvSpPr>
        <p:spPr>
          <a:xfrm>
            <a:off x="7912508" y="759419"/>
            <a:ext cx="2536724" cy="638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&amp; create profile with login details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AFE25A6-05DF-CB11-9C01-FFE1DF69CCB2}"/>
              </a:ext>
            </a:extLst>
          </p:cNvPr>
          <p:cNvSpPr txBox="1">
            <a:spLocks/>
          </p:cNvSpPr>
          <p:nvPr/>
        </p:nvSpPr>
        <p:spPr>
          <a:xfrm>
            <a:off x="9871644" y="1413882"/>
            <a:ext cx="2176494" cy="6673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Student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28DF85E-8D03-72BB-C899-48EFFB44CC81}"/>
              </a:ext>
            </a:extLst>
          </p:cNvPr>
          <p:cNvSpPr txBox="1">
            <a:spLocks/>
          </p:cNvSpPr>
          <p:nvPr/>
        </p:nvSpPr>
        <p:spPr>
          <a:xfrm>
            <a:off x="3338643" y="5024435"/>
            <a:ext cx="5672621" cy="7442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Admin can add here the teacher &amp; student and approve the online login request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21392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07DCC-7B40-F85F-4994-3A1A5A9A7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C221C4-15FF-10E0-F8AA-DDA335422367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398073225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911719-FF44-E36F-31AC-A0FD8CC1D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- student, exam/test,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attendance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leave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 note, student-wise, class-wise</a:t>
            </a:r>
          </a:p>
        </p:txBody>
      </p:sp>
    </p:spTree>
    <p:extLst>
      <p:ext uri="{BB962C8B-B14F-4D97-AF65-F5344CB8AC3E}">
        <p14:creationId xmlns:p14="http://schemas.microsoft.com/office/powerpoint/2010/main" val="745721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BCB2D90-A16E-47F4-5DEC-950942B0A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D60F3FA-1C99-4FAC-8762-0641431316E1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041500141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763EA86-4DAF-DF02-E9E2-95FA93BD4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report - student, exam/test,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Attendance/leave / 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 note, student-wise, class-wise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F5E51A8-E9E0-330F-0B8E-48DAF6B89610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reports (button)</a:t>
            </a:r>
            <a:r>
              <a:rPr lang="en-US" sz="1800" dirty="0"/>
              <a:t> – open form on click</a:t>
            </a:r>
          </a:p>
        </p:txBody>
      </p:sp>
    </p:spTree>
    <p:extLst>
      <p:ext uri="{BB962C8B-B14F-4D97-AF65-F5344CB8AC3E}">
        <p14:creationId xmlns:p14="http://schemas.microsoft.com/office/powerpoint/2010/main" val="39650821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441F09-22EC-AF81-3794-D2952377D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52CA110-2767-6D40-8241-9093620855AF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136964208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4CBA5C8-B280-E35C-A9D6-A0DED87F0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- student, exam/test,</a:t>
            </a:r>
            <a:r>
              <a:rPr lang="en-US" sz="20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Attendance/leave / 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 note, student-wise, class-wise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31737CA-07DE-E65F-45C7-2DB20C2C9361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reports (button)</a:t>
            </a:r>
            <a:r>
              <a:rPr lang="en-US" sz="1800" dirty="0"/>
              <a:t> – open form on click</a:t>
            </a:r>
          </a:p>
        </p:txBody>
      </p:sp>
    </p:spTree>
    <p:extLst>
      <p:ext uri="{BB962C8B-B14F-4D97-AF65-F5344CB8AC3E}">
        <p14:creationId xmlns:p14="http://schemas.microsoft.com/office/powerpoint/2010/main" val="34083765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E871774-95D4-7E5A-F9D5-0FB0E7C02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D4DCC11-5103-9A06-7384-55FE42285F39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770272394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EA7848E-A69F-559B-CB88-9E8531FA5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- student, exam/test,</a:t>
            </a:r>
            <a:r>
              <a:rPr lang="en-US" sz="20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Attendance/leave / 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 note, student-wise, class-wise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EE9B916-B534-7B65-82E4-BEDFD5B743C8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reports (button)</a:t>
            </a:r>
            <a:r>
              <a:rPr lang="en-US" sz="1800" dirty="0"/>
              <a:t> – open form on click</a:t>
            </a:r>
          </a:p>
        </p:txBody>
      </p:sp>
    </p:spTree>
    <p:extLst>
      <p:ext uri="{BB962C8B-B14F-4D97-AF65-F5344CB8AC3E}">
        <p14:creationId xmlns:p14="http://schemas.microsoft.com/office/powerpoint/2010/main" val="22834571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B1C8818-BFD0-7575-E473-FCE758CA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F180974-1849-E703-A52C-46A6C5AD09BE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991408067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85A68E5-795B-5910-344F-D943FA619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- student, exam/test,</a:t>
            </a:r>
            <a:r>
              <a:rPr lang="en-US" sz="20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Attendance/leave / 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 note, student-wise, class-wise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5CEE183-5307-508D-7477-F9E3C6CC6D9E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reports (button)</a:t>
            </a:r>
            <a:r>
              <a:rPr lang="en-US" sz="1800" dirty="0"/>
              <a:t> – open form on click</a:t>
            </a:r>
          </a:p>
        </p:txBody>
      </p:sp>
    </p:spTree>
    <p:extLst>
      <p:ext uri="{BB962C8B-B14F-4D97-AF65-F5344CB8AC3E}">
        <p14:creationId xmlns:p14="http://schemas.microsoft.com/office/powerpoint/2010/main" val="36788224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23B22FF-FC8A-4C42-B590-6D3D9016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881" y="0"/>
            <a:ext cx="3932237" cy="626806"/>
          </a:xfrm>
        </p:spPr>
        <p:txBody>
          <a:bodyPr>
            <a:normAutofit/>
          </a:bodyPr>
          <a:lstStyle/>
          <a:p>
            <a:r>
              <a:rPr lang="en-US" dirty="0"/>
              <a:t>Teacher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F18A411-4EFF-56B8-CEF1-EE4944363A1D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991408067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B084D79-BCFA-A076-9377-D302F91F2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877" y="1670254"/>
            <a:ext cx="3932237" cy="291280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- student, exam/test,</a:t>
            </a:r>
            <a:r>
              <a:rPr lang="en-US" sz="20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Attendance/leave / Salary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lecture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 management class-wise / see result lab management (physics, computer, bio,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Add a note, student-wise, class-wise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3789F3-2569-25E0-B620-4CE50A56E98C}"/>
              </a:ext>
            </a:extLst>
          </p:cNvPr>
          <p:cNvSpPr txBox="1">
            <a:spLocks/>
          </p:cNvSpPr>
          <p:nvPr/>
        </p:nvSpPr>
        <p:spPr>
          <a:xfrm>
            <a:off x="5202478" y="1356868"/>
            <a:ext cx="2469155" cy="724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reports (button)</a:t>
            </a:r>
            <a:r>
              <a:rPr lang="en-US" sz="1800" dirty="0"/>
              <a:t> – open form on click</a:t>
            </a:r>
          </a:p>
        </p:txBody>
      </p:sp>
    </p:spTree>
    <p:extLst>
      <p:ext uri="{BB962C8B-B14F-4D97-AF65-F5344CB8AC3E}">
        <p14:creationId xmlns:p14="http://schemas.microsoft.com/office/powerpoint/2010/main" val="109797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87E470-1722-5F90-8569-D1B8792D6FD2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8A21D9-E2DE-81DE-3A38-0D3160C5ADCA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A9C3A5A-21E5-246C-EE4A-6218598FAF82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2000" b="1" dirty="0"/>
              <a:t>report</a:t>
            </a:r>
            <a:r>
              <a:rPr lang="en-US" sz="1800" b="1" dirty="0"/>
              <a:t>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A4D98768-5586-7333-23E2-BAEF6BAA3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299501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4D305744-097B-AFD7-151E-5C7EBE04A15F}"/>
              </a:ext>
            </a:extLst>
          </p:cNvPr>
          <p:cNvSpPr txBox="1">
            <a:spLocks/>
          </p:cNvSpPr>
          <p:nvPr/>
        </p:nvSpPr>
        <p:spPr>
          <a:xfrm>
            <a:off x="5315923" y="1757244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C3710C0-040C-8A96-D1D5-82AFE73D678B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86F0B71-BC91-A493-EA7C-77CA2779DBC3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2798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2FDFB05-6881-B522-7D30-3BF3B80F2B96}"/>
              </a:ext>
            </a:extLst>
          </p:cNvPr>
          <p:cNvSpPr txBox="1">
            <a:spLocks/>
          </p:cNvSpPr>
          <p:nvPr/>
        </p:nvSpPr>
        <p:spPr>
          <a:xfrm>
            <a:off x="4129881" y="0"/>
            <a:ext cx="3932237" cy="6268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Student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91B9CA0-3CC7-7804-D5AB-3F0A40EF8F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2941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65DAC34-EB77-81B4-FB3B-A5100085B20A}"/>
              </a:ext>
            </a:extLst>
          </p:cNvPr>
          <p:cNvSpPr txBox="1">
            <a:spLocks/>
          </p:cNvSpPr>
          <p:nvPr/>
        </p:nvSpPr>
        <p:spPr>
          <a:xfrm>
            <a:off x="703877" y="1670254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Report – attendance/result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practical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Note to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6594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6588248-3FB4-FE06-DD62-6E84001F10B3}"/>
              </a:ext>
            </a:extLst>
          </p:cNvPr>
          <p:cNvSpPr txBox="1">
            <a:spLocks/>
          </p:cNvSpPr>
          <p:nvPr/>
        </p:nvSpPr>
        <p:spPr>
          <a:xfrm>
            <a:off x="4129881" y="0"/>
            <a:ext cx="3932237" cy="6268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Student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5DBED28-0250-06BC-AEC8-60BA872423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775864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42AB225-185A-6BDD-13C1-0ACEFA5A221C}"/>
              </a:ext>
            </a:extLst>
          </p:cNvPr>
          <p:cNvSpPr txBox="1">
            <a:spLocks/>
          </p:cNvSpPr>
          <p:nvPr/>
        </p:nvSpPr>
        <p:spPr>
          <a:xfrm>
            <a:off x="703877" y="1670254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– attendance/result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fees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practical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Note to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114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2B4598E-E4DA-CACE-7322-F442A93EC52B}"/>
              </a:ext>
            </a:extLst>
          </p:cNvPr>
          <p:cNvSpPr txBox="1">
            <a:spLocks/>
          </p:cNvSpPr>
          <p:nvPr/>
        </p:nvSpPr>
        <p:spPr>
          <a:xfrm>
            <a:off x="4129881" y="0"/>
            <a:ext cx="3932237" cy="6268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Student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CABA862F-1359-5C94-1164-57FD9BAD06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775864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D286F34-81B7-7F80-9A5D-81BC985F27DF}"/>
              </a:ext>
            </a:extLst>
          </p:cNvPr>
          <p:cNvSpPr txBox="1">
            <a:spLocks/>
          </p:cNvSpPr>
          <p:nvPr/>
        </p:nvSpPr>
        <p:spPr>
          <a:xfrm>
            <a:off x="703877" y="1670254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– attendance/result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check practical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Note to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250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63CE45-F986-322C-895A-3B7863DEF8A9}"/>
              </a:ext>
            </a:extLst>
          </p:cNvPr>
          <p:cNvSpPr txBox="1">
            <a:spLocks/>
          </p:cNvSpPr>
          <p:nvPr/>
        </p:nvSpPr>
        <p:spPr>
          <a:xfrm>
            <a:off x="4129881" y="0"/>
            <a:ext cx="3932237" cy="6268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Student Login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64EC86B-ADA8-5518-96D6-DD9F76CCF9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775864"/>
              </p:ext>
            </p:extLst>
          </p:nvPr>
        </p:nvGraphicFramePr>
        <p:xfrm>
          <a:off x="5315923" y="2153264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67AB99B-F6B1-27DF-9D8B-14876678A1D7}"/>
              </a:ext>
            </a:extLst>
          </p:cNvPr>
          <p:cNvSpPr txBox="1">
            <a:spLocks/>
          </p:cNvSpPr>
          <p:nvPr/>
        </p:nvSpPr>
        <p:spPr>
          <a:xfrm>
            <a:off x="703877" y="1670254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– attendance/result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practical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Note to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0211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B633BF2-8C44-0B69-04D1-307AD8C7A872}"/>
              </a:ext>
            </a:extLst>
          </p:cNvPr>
          <p:cNvSpPr txBox="1">
            <a:spLocks/>
          </p:cNvSpPr>
          <p:nvPr/>
        </p:nvSpPr>
        <p:spPr>
          <a:xfrm>
            <a:off x="233516" y="103238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900" b="1" dirty="0"/>
              <a:t>Home</a:t>
            </a:r>
            <a:r>
              <a:rPr lang="en-US" sz="2400" dirty="0"/>
              <a:t>   about  pricing   career  Contact  Login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6016FC8-070F-B2BC-13F0-FC828C379AC7}"/>
              </a:ext>
            </a:extLst>
          </p:cNvPr>
          <p:cNvSpPr txBox="1">
            <a:spLocks/>
          </p:cNvSpPr>
          <p:nvPr/>
        </p:nvSpPr>
        <p:spPr>
          <a:xfrm>
            <a:off x="703877" y="1655506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Page design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Slider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About us and image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Show last year’s Result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Testimonial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And other sections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31489209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9BAF637-321C-E4BE-5103-539E6F380984}"/>
              </a:ext>
            </a:extLst>
          </p:cNvPr>
          <p:cNvSpPr txBox="1">
            <a:spLocks/>
          </p:cNvSpPr>
          <p:nvPr/>
        </p:nvSpPr>
        <p:spPr>
          <a:xfrm>
            <a:off x="233516" y="117986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400" dirty="0"/>
              <a:t>Home   </a:t>
            </a:r>
            <a:r>
              <a:rPr lang="en-US" sz="2900" b="1" dirty="0"/>
              <a:t>about</a:t>
            </a:r>
            <a:r>
              <a:rPr lang="en-US" sz="2400" dirty="0"/>
              <a:t>  pricing   career  Contact  Login</a:t>
            </a:r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26FE5028-B852-A7FF-53FA-82A4FDB10589}"/>
              </a:ext>
            </a:extLst>
          </p:cNvPr>
          <p:cNvSpPr txBox="1">
            <a:spLocks/>
          </p:cNvSpPr>
          <p:nvPr/>
        </p:nvSpPr>
        <p:spPr>
          <a:xfrm>
            <a:off x="703877" y="1655506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Page design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Detail about us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7222203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D4CFC2A-FDEB-2E49-455C-919B9532A8C4}"/>
              </a:ext>
            </a:extLst>
          </p:cNvPr>
          <p:cNvSpPr txBox="1">
            <a:spLocks/>
          </p:cNvSpPr>
          <p:nvPr/>
        </p:nvSpPr>
        <p:spPr>
          <a:xfrm>
            <a:off x="233516" y="117986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400" dirty="0"/>
              <a:t>Home   about  </a:t>
            </a:r>
            <a:r>
              <a:rPr lang="en-US" sz="2900" b="1" dirty="0"/>
              <a:t>pricing</a:t>
            </a:r>
            <a:r>
              <a:rPr lang="en-US" sz="2400" dirty="0"/>
              <a:t>   career  Contact  Login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24B02E3-241D-D00A-380B-4F55BF52AD65}"/>
              </a:ext>
            </a:extLst>
          </p:cNvPr>
          <p:cNvSpPr txBox="1">
            <a:spLocks/>
          </p:cNvSpPr>
          <p:nvPr/>
        </p:nvSpPr>
        <p:spPr>
          <a:xfrm>
            <a:off x="703877" y="1655506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Page design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5179119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B7785D9-3F56-F5CB-E5B1-6A56125133E1}"/>
              </a:ext>
            </a:extLst>
          </p:cNvPr>
          <p:cNvSpPr txBox="1">
            <a:spLocks/>
          </p:cNvSpPr>
          <p:nvPr/>
        </p:nvSpPr>
        <p:spPr>
          <a:xfrm>
            <a:off x="233516" y="117986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400" dirty="0"/>
              <a:t>Home   about  pricing   </a:t>
            </a:r>
            <a:r>
              <a:rPr lang="en-US" sz="2900" b="1" dirty="0"/>
              <a:t>career</a:t>
            </a:r>
            <a:r>
              <a:rPr lang="en-US" sz="2400" dirty="0"/>
              <a:t>  Contact  Login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91CF468-BF42-EF2B-A80B-DBF459264DF6}"/>
              </a:ext>
            </a:extLst>
          </p:cNvPr>
          <p:cNvSpPr txBox="1">
            <a:spLocks/>
          </p:cNvSpPr>
          <p:nvPr/>
        </p:nvSpPr>
        <p:spPr>
          <a:xfrm>
            <a:off x="703877" y="1655506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Page design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 opening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41679801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837D0FE-837B-976A-EF7A-C0143AFCA28E}"/>
              </a:ext>
            </a:extLst>
          </p:cNvPr>
          <p:cNvSpPr txBox="1">
            <a:spLocks/>
          </p:cNvSpPr>
          <p:nvPr/>
        </p:nvSpPr>
        <p:spPr>
          <a:xfrm>
            <a:off x="233516" y="117986"/>
            <a:ext cx="11724968" cy="5589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Logo                                                      </a:t>
            </a:r>
            <a:r>
              <a:rPr lang="en-US" sz="2400" dirty="0"/>
              <a:t>Home   about  pricing   career  </a:t>
            </a:r>
            <a:r>
              <a:rPr lang="en-US" sz="2900" b="1" dirty="0"/>
              <a:t>Contact</a:t>
            </a:r>
            <a:r>
              <a:rPr lang="en-US" sz="2400" dirty="0"/>
              <a:t>  Login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90821C4-3CBF-ADF8-F037-C4660F8FA3B8}"/>
              </a:ext>
            </a:extLst>
          </p:cNvPr>
          <p:cNvSpPr txBox="1">
            <a:spLocks/>
          </p:cNvSpPr>
          <p:nvPr/>
        </p:nvSpPr>
        <p:spPr>
          <a:xfrm>
            <a:off x="703877" y="1655506"/>
            <a:ext cx="3932237" cy="291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Page design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Contact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Contact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Map 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Social media icons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922097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9567AF-0779-6CA0-62A0-F95021F7A2F0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70AD6-BA01-6F8D-08CA-57D05796A47A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B33078E-7D5F-8A83-5965-537996ACBFD1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2000" b="1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F035B46E-AED0-2E19-E4B4-1315182C32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648280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C32C208-A99A-A615-F936-56833D4B25E9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67F3CF-76CA-5EC7-87C2-A7CFC590093D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2397469-A747-6EE3-67E6-D5C6248117C7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2977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C09469-4E24-CBCC-75CB-A8712B770C35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005C55-EF61-689D-1CB3-31C62ECD3123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0F74A2C-55AC-521D-A639-AC17A6CE0F1D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2000" b="1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073EC928-067C-D143-E60A-F5796DE048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442286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B9441DFB-7F25-0D39-0692-55064A1DA0F6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A9BE9F9-D8D2-89E7-6FAC-0956E7014D31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17B09F5-864F-7CB2-9023-0EC08B63B9AF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72287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15AD20C-3FE6-72C5-CD93-03BCB0E68E83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9E0B34-3880-6FC9-BB56-2042D83B96BA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929197F-71C4-21D2-5D43-5F71AB4DCA91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2000" b="1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D4C82EF-758F-1711-A5C0-6DB27EB2D1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3673064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EC7F335-B5A6-9F44-8088-3E8C7FCEAD38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11E08DC-4FC5-6E8A-91C3-2383A4ADD9C4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89DF48-707F-7923-3B07-E21246FF1F64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781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CAB627-4BFC-0F3E-6669-8B0C876A0C02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5525F4-7A9C-663E-C78B-52FBA3DB56C6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6CD9963-2442-CFC8-E52D-326B47463574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2000" b="1" dirty="0"/>
              <a:t>leave management</a:t>
            </a:r>
          </a:p>
          <a:p>
            <a:r>
              <a:rPr lang="en-US" sz="1600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11858E1D-EA9B-377A-FA1C-83B97B0A4F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0453994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060C59A4-95FF-A891-35D5-A29AF8A8ED9E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D70B678-AD97-F353-142D-EB2EC5634FC1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68B45BC-10EA-C36E-F340-36FBDA4578BA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2971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8B15FBD-14DA-91C8-09F7-B714F3AFB66A}"/>
              </a:ext>
            </a:extLst>
          </p:cNvPr>
          <p:cNvSpPr txBox="1">
            <a:spLocks/>
          </p:cNvSpPr>
          <p:nvPr/>
        </p:nvSpPr>
        <p:spPr>
          <a:xfrm>
            <a:off x="1337186" y="235973"/>
            <a:ext cx="9144000" cy="712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F49C45-0B36-F9FF-3CF2-31CFAFABCB73}"/>
              </a:ext>
            </a:extLst>
          </p:cNvPr>
          <p:cNvSpPr txBox="1"/>
          <p:nvPr/>
        </p:nvSpPr>
        <p:spPr>
          <a:xfrm>
            <a:off x="2859957" y="407649"/>
            <a:ext cx="7154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admin &gt; Teacher, click on the teacher option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D85357D-F9EA-04AC-ED50-629B5BF266C0}"/>
              </a:ext>
            </a:extLst>
          </p:cNvPr>
          <p:cNvSpPr txBox="1">
            <a:spLocks/>
          </p:cNvSpPr>
          <p:nvPr/>
        </p:nvSpPr>
        <p:spPr>
          <a:xfrm>
            <a:off x="703877" y="1972597"/>
            <a:ext cx="3932237" cy="3705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add teacher</a:t>
            </a:r>
          </a:p>
          <a:p>
            <a:r>
              <a:rPr lang="en-US" sz="1600" dirty="0"/>
              <a:t>report - teacher, student, expenses, employee</a:t>
            </a:r>
          </a:p>
          <a:p>
            <a:r>
              <a:rPr lang="en-US" sz="1600" dirty="0"/>
              <a:t>attendance</a:t>
            </a:r>
          </a:p>
          <a:p>
            <a:r>
              <a:rPr lang="en-US" sz="1600" dirty="0"/>
              <a:t>lecture timetable</a:t>
            </a:r>
          </a:p>
          <a:p>
            <a:r>
              <a:rPr lang="en-US" sz="1600" dirty="0"/>
              <a:t>Salary management</a:t>
            </a:r>
          </a:p>
          <a:p>
            <a:r>
              <a:rPr lang="en-US" sz="1600" dirty="0"/>
              <a:t>leave management</a:t>
            </a:r>
          </a:p>
          <a:p>
            <a:r>
              <a:rPr lang="en-US" sz="2000" b="1" dirty="0"/>
              <a:t>Exam management class-wise / see the result</a:t>
            </a:r>
          </a:p>
          <a:p>
            <a:r>
              <a:rPr lang="en-US" sz="1600" dirty="0"/>
              <a:t>lab management (physics, computer, bio etc.)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B5B4A03E-E681-7903-53F3-F10D047D4D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560721"/>
              </p:ext>
            </p:extLst>
          </p:nvPr>
        </p:nvGraphicFramePr>
        <p:xfrm>
          <a:off x="5315923" y="2669457"/>
          <a:ext cx="6172200" cy="9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87382799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598977876"/>
                    </a:ext>
                  </a:extLst>
                </a:gridCol>
                <a:gridCol w="1683662">
                  <a:extLst>
                    <a:ext uri="{9D8B030D-6E8A-4147-A177-3AD203B41FA5}">
                      <a16:colId xmlns:a16="http://schemas.microsoft.com/office/drawing/2014/main" val="1949453094"/>
                    </a:ext>
                  </a:extLst>
                </a:gridCol>
                <a:gridCol w="785218">
                  <a:extLst>
                    <a:ext uri="{9D8B030D-6E8A-4147-A177-3AD203B41FA5}">
                      <a16:colId xmlns:a16="http://schemas.microsoft.com/office/drawing/2014/main" val="345647228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4031472868"/>
                    </a:ext>
                  </a:extLst>
                </a:gridCol>
              </a:tblGrid>
              <a:tr h="5735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12553"/>
                  </a:ext>
                </a:extLst>
              </a:tr>
              <a:tr h="3998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559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5318457-C482-1EDF-C133-1337742E4334}"/>
              </a:ext>
            </a:extLst>
          </p:cNvPr>
          <p:cNvSpPr txBox="1">
            <a:spLocks/>
          </p:cNvSpPr>
          <p:nvPr/>
        </p:nvSpPr>
        <p:spPr>
          <a:xfrm>
            <a:off x="5315923" y="1789279"/>
            <a:ext cx="4114801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Add Teacher (button)</a:t>
            </a:r>
            <a:r>
              <a:rPr lang="en-US" sz="1800" dirty="0"/>
              <a:t> – open form on click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1302FA9-EFCA-9B36-0EB5-1A54F696B1BC}"/>
              </a:ext>
            </a:extLst>
          </p:cNvPr>
          <p:cNvSpPr txBox="1">
            <a:spLocks/>
          </p:cNvSpPr>
          <p:nvPr/>
        </p:nvSpPr>
        <p:spPr>
          <a:xfrm>
            <a:off x="10110533" y="2155914"/>
            <a:ext cx="196102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Data table search</a:t>
            </a:r>
            <a:endParaRPr lang="en-US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4A53D97-29BA-4566-06E5-C5D4E8C26807}"/>
              </a:ext>
            </a:extLst>
          </p:cNvPr>
          <p:cNvSpPr txBox="1">
            <a:spLocks/>
          </p:cNvSpPr>
          <p:nvPr/>
        </p:nvSpPr>
        <p:spPr>
          <a:xfrm>
            <a:off x="5142450" y="2215194"/>
            <a:ext cx="2589212" cy="366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Download in PDF/Excel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6001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2412</Words>
  <Application>Microsoft Office PowerPoint</Application>
  <PresentationFormat>Widescreen</PresentationFormat>
  <Paragraphs>470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Teacher Login</vt:lpstr>
      <vt:lpstr>Teacher Login</vt:lpstr>
      <vt:lpstr>Teacher Login</vt:lpstr>
      <vt:lpstr>Teacher Login</vt:lpstr>
      <vt:lpstr>Teacher Login</vt:lpstr>
      <vt:lpstr>Teacher Login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97</cp:revision>
  <dcterms:created xsi:type="dcterms:W3CDTF">2025-05-02T06:03:15Z</dcterms:created>
  <dcterms:modified xsi:type="dcterms:W3CDTF">2025-05-06T07:52:24Z</dcterms:modified>
</cp:coreProperties>
</file>